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3" r:id="rId1"/>
  </p:sldMasterIdLst>
  <p:sldIdLst>
    <p:sldId id="258" r:id="rId2"/>
  </p:sldIdLst>
  <p:sldSz cx="10691813" cy="755967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143"/>
    <p:restoredTop sz="94694"/>
  </p:normalViewPr>
  <p:slideViewPr>
    <p:cSldViewPr snapToGrid="0">
      <p:cViewPr varScale="1">
        <p:scale>
          <a:sx n="136" d="100"/>
          <a:sy n="136" d="100"/>
        </p:scale>
        <p:origin x="2336" y="5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Bildplatzhalter 7">
            <a:extLst>
              <a:ext uri="{FF2B5EF4-FFF2-40B4-BE49-F238E27FC236}">
                <a16:creationId xmlns:a16="http://schemas.microsoft.com/office/drawing/2014/main" id="{808563DF-633F-A879-33F4-CB2767D45F31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63547" y="1375019"/>
            <a:ext cx="4499172" cy="4499800"/>
          </a:xfrm>
          <a:prstGeom prst="rect">
            <a:avLst/>
          </a:prstGeom>
          <a:ln w="50800">
            <a:solidFill>
              <a:schemeClr val="tx1"/>
            </a:solidFill>
          </a:ln>
        </p:spPr>
        <p:txBody>
          <a:bodyPr/>
          <a:lstStyle/>
          <a:p>
            <a:endParaRPr lang="de-DE" dirty="0"/>
          </a:p>
        </p:txBody>
      </p:sp>
      <p:sp>
        <p:nvSpPr>
          <p:cNvPr id="2" name="Bildplatzhalter 7">
            <a:extLst>
              <a:ext uri="{FF2B5EF4-FFF2-40B4-BE49-F238E27FC236}">
                <a16:creationId xmlns:a16="http://schemas.microsoft.com/office/drawing/2014/main" id="{534FB5C5-FB95-CBA7-507B-FBD58954D2E4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5529095" y="1375019"/>
            <a:ext cx="4499172" cy="4499800"/>
          </a:xfrm>
          <a:prstGeom prst="rect">
            <a:avLst/>
          </a:prstGeom>
          <a:ln w="50800">
            <a:solidFill>
              <a:schemeClr val="tx1"/>
            </a:solidFill>
          </a:ln>
        </p:spPr>
        <p:txBody>
          <a:bodyPr/>
          <a:lstStyle/>
          <a:p>
            <a:endParaRPr lang="de-DE"/>
          </a:p>
        </p:txBody>
      </p:sp>
      <p:pic>
        <p:nvPicPr>
          <p:cNvPr id="3" name="Grafik 2">
            <a:extLst>
              <a:ext uri="{FF2B5EF4-FFF2-40B4-BE49-F238E27FC236}">
                <a16:creationId xmlns:a16="http://schemas.microsoft.com/office/drawing/2014/main" id="{5324513B-4174-FCE7-77A1-18318C6B9DD7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33393" y="404603"/>
            <a:ext cx="8625026" cy="855790"/>
          </a:xfrm>
          <a:prstGeom prst="rect">
            <a:avLst/>
          </a:prstGeom>
        </p:spPr>
      </p:pic>
      <p:cxnSp>
        <p:nvCxnSpPr>
          <p:cNvPr id="5" name="Gerade Verbindung 4">
            <a:extLst>
              <a:ext uri="{FF2B5EF4-FFF2-40B4-BE49-F238E27FC236}">
                <a16:creationId xmlns:a16="http://schemas.microsoft.com/office/drawing/2014/main" id="{82AA5E59-E12D-4975-D22D-73DC69D15A86}"/>
              </a:ext>
            </a:extLst>
          </p:cNvPr>
          <p:cNvCxnSpPr/>
          <p:nvPr userDrawn="1"/>
        </p:nvCxnSpPr>
        <p:spPr>
          <a:xfrm>
            <a:off x="1075047" y="6481720"/>
            <a:ext cx="8541718" cy="0"/>
          </a:xfrm>
          <a:prstGeom prst="line">
            <a:avLst/>
          </a:prstGeom>
          <a:ln w="38100" cap="rnd">
            <a:solidFill>
              <a:schemeClr val="tx1"/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Gerade Verbindung 5">
            <a:extLst>
              <a:ext uri="{FF2B5EF4-FFF2-40B4-BE49-F238E27FC236}">
                <a16:creationId xmlns:a16="http://schemas.microsoft.com/office/drawing/2014/main" id="{AA5D60CF-95E3-C3A9-9819-AF7A515242B0}"/>
              </a:ext>
            </a:extLst>
          </p:cNvPr>
          <p:cNvCxnSpPr>
            <a:cxnSpLocks/>
          </p:cNvCxnSpPr>
          <p:nvPr userDrawn="1"/>
        </p:nvCxnSpPr>
        <p:spPr>
          <a:xfrm>
            <a:off x="4073395" y="7022539"/>
            <a:ext cx="2545021" cy="0"/>
          </a:xfrm>
          <a:prstGeom prst="line">
            <a:avLst/>
          </a:prstGeom>
          <a:ln w="38100" cap="rnd">
            <a:solidFill>
              <a:schemeClr val="tx1"/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Textfeld 10">
            <a:extLst>
              <a:ext uri="{FF2B5EF4-FFF2-40B4-BE49-F238E27FC236}">
                <a16:creationId xmlns:a16="http://schemas.microsoft.com/office/drawing/2014/main" id="{B9D35C48-4426-13C5-040E-ACE04ABB09F4}"/>
              </a:ext>
            </a:extLst>
          </p:cNvPr>
          <p:cNvSpPr txBox="1"/>
          <p:nvPr userDrawn="1"/>
        </p:nvSpPr>
        <p:spPr>
          <a:xfrm>
            <a:off x="6548691" y="3779837"/>
            <a:ext cx="2459979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dirty="0">
                <a:solidFill>
                  <a:schemeClr val="bg1">
                    <a:lumMod val="85000"/>
                  </a:schemeClr>
                </a:solidFill>
              </a:rPr>
              <a:t>Hier ein Bild von damals hin kleben,</a:t>
            </a:r>
          </a:p>
          <a:p>
            <a:pPr algn="ctr"/>
            <a:r>
              <a:rPr lang="de-DE" dirty="0">
                <a:solidFill>
                  <a:schemeClr val="bg1">
                    <a:lumMod val="85000"/>
                  </a:schemeClr>
                </a:solidFill>
              </a:rPr>
              <a:t>oder eine Collage, </a:t>
            </a:r>
            <a:br>
              <a:rPr lang="de-DE" dirty="0">
                <a:solidFill>
                  <a:schemeClr val="bg1">
                    <a:lumMod val="85000"/>
                  </a:schemeClr>
                </a:solidFill>
              </a:rPr>
            </a:br>
            <a:r>
              <a:rPr lang="de-DE" dirty="0">
                <a:solidFill>
                  <a:schemeClr val="bg1">
                    <a:lumMod val="85000"/>
                  </a:schemeClr>
                </a:solidFill>
              </a:rPr>
              <a:t>oder Deine kreative Erinnerung an früher!</a:t>
            </a:r>
          </a:p>
        </p:txBody>
      </p:sp>
      <p:sp>
        <p:nvSpPr>
          <p:cNvPr id="12" name="Textfeld 11">
            <a:extLst>
              <a:ext uri="{FF2B5EF4-FFF2-40B4-BE49-F238E27FC236}">
                <a16:creationId xmlns:a16="http://schemas.microsoft.com/office/drawing/2014/main" id="{EC0F3BCC-21CC-4412-F340-C0D2E0B0DD19}"/>
              </a:ext>
            </a:extLst>
          </p:cNvPr>
          <p:cNvSpPr txBox="1"/>
          <p:nvPr userDrawn="1"/>
        </p:nvSpPr>
        <p:spPr>
          <a:xfrm>
            <a:off x="1683143" y="3779837"/>
            <a:ext cx="2459979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dirty="0">
                <a:solidFill>
                  <a:schemeClr val="bg1">
                    <a:lumMod val="85000"/>
                  </a:schemeClr>
                </a:solidFill>
              </a:rPr>
              <a:t>Hier ein Bild von </a:t>
            </a:r>
            <a:br>
              <a:rPr lang="de-DE" dirty="0">
                <a:solidFill>
                  <a:schemeClr val="bg1">
                    <a:lumMod val="85000"/>
                  </a:schemeClr>
                </a:solidFill>
              </a:rPr>
            </a:br>
            <a:r>
              <a:rPr lang="de-DE" dirty="0">
                <a:solidFill>
                  <a:schemeClr val="bg1">
                    <a:lumMod val="85000"/>
                  </a:schemeClr>
                </a:solidFill>
              </a:rPr>
              <a:t>heute hin kleben,</a:t>
            </a:r>
          </a:p>
          <a:p>
            <a:pPr algn="ctr"/>
            <a:r>
              <a:rPr lang="de-DE" dirty="0">
                <a:solidFill>
                  <a:schemeClr val="bg1">
                    <a:lumMod val="85000"/>
                  </a:schemeClr>
                </a:solidFill>
              </a:rPr>
              <a:t>oder kreativ mit Dir, Deinen Ideen und Eindrücken füllen!</a:t>
            </a:r>
          </a:p>
        </p:txBody>
      </p:sp>
      <p:sp>
        <p:nvSpPr>
          <p:cNvPr id="14" name="Textplatzhalter 13">
            <a:extLst>
              <a:ext uri="{FF2B5EF4-FFF2-40B4-BE49-F238E27FC236}">
                <a16:creationId xmlns:a16="http://schemas.microsoft.com/office/drawing/2014/main" id="{CED8020D-4DEB-30C5-F21A-8AC26F5BFCCC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074428" y="6135072"/>
            <a:ext cx="8542337" cy="297107"/>
          </a:xfrm>
        </p:spPr>
        <p:txBody>
          <a:bodyPr>
            <a:noAutofit/>
          </a:bodyPr>
          <a:lstStyle>
            <a:lvl1pPr algn="ctr">
              <a:buNone/>
              <a:defRPr sz="1600"/>
            </a:lvl1pPr>
          </a:lstStyle>
          <a:p>
            <a:pPr lvl="0"/>
            <a:r>
              <a:rPr lang="de-DE" dirty="0"/>
              <a:t>Deine Beatles-Zeile, die alle Zeit verbindet!</a:t>
            </a:r>
          </a:p>
        </p:txBody>
      </p:sp>
      <p:sp>
        <p:nvSpPr>
          <p:cNvPr id="15" name="Textplatzhalter 13">
            <a:extLst>
              <a:ext uri="{FF2B5EF4-FFF2-40B4-BE49-F238E27FC236}">
                <a16:creationId xmlns:a16="http://schemas.microsoft.com/office/drawing/2014/main" id="{5FA59CA7-6AA8-39F4-5038-AA1FA05BA7E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275540" y="6686404"/>
            <a:ext cx="2140729" cy="297107"/>
          </a:xfrm>
        </p:spPr>
        <p:txBody>
          <a:bodyPr>
            <a:noAutofit/>
          </a:bodyPr>
          <a:lstStyle>
            <a:lvl1pPr algn="ctr">
              <a:buNone/>
              <a:defRPr sz="1600"/>
            </a:lvl1pPr>
          </a:lstStyle>
          <a:p>
            <a:pPr lvl="0"/>
            <a:r>
              <a:rPr lang="de-DE" dirty="0"/>
              <a:t>Dein Name</a:t>
            </a:r>
          </a:p>
        </p:txBody>
      </p:sp>
      <p:sp>
        <p:nvSpPr>
          <p:cNvPr id="16" name="Textfeld 15">
            <a:extLst>
              <a:ext uri="{FF2B5EF4-FFF2-40B4-BE49-F238E27FC236}">
                <a16:creationId xmlns:a16="http://schemas.microsoft.com/office/drawing/2014/main" id="{C8721CDC-538F-11B7-4436-A7B7B0ACDCFC}"/>
              </a:ext>
            </a:extLst>
          </p:cNvPr>
          <p:cNvSpPr txBox="1"/>
          <p:nvPr userDrawn="1"/>
        </p:nvSpPr>
        <p:spPr>
          <a:xfrm>
            <a:off x="1017208" y="6471207"/>
            <a:ext cx="2537874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000" dirty="0"/>
              <a:t>Deine Beatles-Zeile, die alle Zeit verbindet!</a:t>
            </a:r>
          </a:p>
        </p:txBody>
      </p:sp>
      <p:sp>
        <p:nvSpPr>
          <p:cNvPr id="17" name="Textfeld 16">
            <a:extLst>
              <a:ext uri="{FF2B5EF4-FFF2-40B4-BE49-F238E27FC236}">
                <a16:creationId xmlns:a16="http://schemas.microsoft.com/office/drawing/2014/main" id="{601E0197-B53E-6C30-F1B2-A5883FC843C8}"/>
              </a:ext>
            </a:extLst>
          </p:cNvPr>
          <p:cNvSpPr txBox="1"/>
          <p:nvPr userDrawn="1"/>
        </p:nvSpPr>
        <p:spPr>
          <a:xfrm>
            <a:off x="4010817" y="7022539"/>
            <a:ext cx="801823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000" dirty="0"/>
              <a:t>Dein Name</a:t>
            </a:r>
          </a:p>
        </p:txBody>
      </p:sp>
    </p:spTree>
    <p:extLst>
      <p:ext uri="{BB962C8B-B14F-4D97-AF65-F5344CB8AC3E}">
        <p14:creationId xmlns:p14="http://schemas.microsoft.com/office/powerpoint/2010/main" val="26983293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503978"/>
            <a:ext cx="3448388" cy="1763924"/>
          </a:xfrm>
        </p:spPr>
        <p:txBody>
          <a:bodyPr anchor="b"/>
          <a:lstStyle>
            <a:lvl1pPr>
              <a:defRPr sz="3527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45413" y="1088455"/>
            <a:ext cx="5412730" cy="5372269"/>
          </a:xfrm>
        </p:spPr>
        <p:txBody>
          <a:bodyPr anchor="t"/>
          <a:lstStyle>
            <a:lvl1pPr marL="0" indent="0">
              <a:buNone/>
              <a:defRPr sz="3527"/>
            </a:lvl1pPr>
            <a:lvl2pPr marL="503972" indent="0">
              <a:buNone/>
              <a:defRPr sz="3086"/>
            </a:lvl2pPr>
            <a:lvl3pPr marL="1007943" indent="0">
              <a:buNone/>
              <a:defRPr sz="2646"/>
            </a:lvl3pPr>
            <a:lvl4pPr marL="1511915" indent="0">
              <a:buNone/>
              <a:defRPr sz="2205"/>
            </a:lvl4pPr>
            <a:lvl5pPr marL="2015886" indent="0">
              <a:buNone/>
              <a:defRPr sz="2205"/>
            </a:lvl5pPr>
            <a:lvl6pPr marL="2519858" indent="0">
              <a:buNone/>
              <a:defRPr sz="2205"/>
            </a:lvl6pPr>
            <a:lvl7pPr marL="3023829" indent="0">
              <a:buNone/>
              <a:defRPr sz="2205"/>
            </a:lvl7pPr>
            <a:lvl8pPr marL="3527801" indent="0">
              <a:buNone/>
              <a:defRPr sz="2205"/>
            </a:lvl8pPr>
            <a:lvl9pPr marL="4031772" indent="0">
              <a:buNone/>
              <a:defRPr sz="2205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2267902"/>
            <a:ext cx="3448388" cy="4201570"/>
          </a:xfrm>
        </p:spPr>
        <p:txBody>
          <a:bodyPr/>
          <a:lstStyle>
            <a:lvl1pPr marL="0" indent="0">
              <a:buNone/>
              <a:defRPr sz="1764"/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12/7/25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08276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12/7/25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188073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51329" y="402483"/>
            <a:ext cx="2305422" cy="6406475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5063" y="402483"/>
            <a:ext cx="6782619" cy="6406475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12/7/25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36834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1886" y="1237197"/>
            <a:ext cx="9088041" cy="2631887"/>
          </a:xfrm>
        </p:spPr>
        <p:txBody>
          <a:bodyPr anchor="b"/>
          <a:lstStyle>
            <a:lvl1pPr algn="ctr">
              <a:defRPr sz="6614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6477" y="3970580"/>
            <a:ext cx="8018860" cy="1825171"/>
          </a:xfrm>
        </p:spPr>
        <p:txBody>
          <a:bodyPr/>
          <a:lstStyle>
            <a:lvl1pPr marL="0" indent="0" algn="ctr">
              <a:buNone/>
              <a:defRPr sz="2646"/>
            </a:lvl1pPr>
            <a:lvl2pPr marL="503972" indent="0" algn="ctr">
              <a:buNone/>
              <a:defRPr sz="2205"/>
            </a:lvl2pPr>
            <a:lvl3pPr marL="1007943" indent="0" algn="ctr">
              <a:buNone/>
              <a:defRPr sz="1984"/>
            </a:lvl3pPr>
            <a:lvl4pPr marL="1511915" indent="0" algn="ctr">
              <a:buNone/>
              <a:defRPr sz="1764"/>
            </a:lvl4pPr>
            <a:lvl5pPr marL="2015886" indent="0" algn="ctr">
              <a:buNone/>
              <a:defRPr sz="1764"/>
            </a:lvl5pPr>
            <a:lvl6pPr marL="2519858" indent="0" algn="ctr">
              <a:buNone/>
              <a:defRPr sz="1764"/>
            </a:lvl6pPr>
            <a:lvl7pPr marL="3023829" indent="0" algn="ctr">
              <a:buNone/>
              <a:defRPr sz="1764"/>
            </a:lvl7pPr>
            <a:lvl8pPr marL="3527801" indent="0" algn="ctr">
              <a:buNone/>
              <a:defRPr sz="1764"/>
            </a:lvl8pPr>
            <a:lvl9pPr marL="4031772" indent="0" algn="ctr">
              <a:buNone/>
              <a:defRPr sz="1764"/>
            </a:lvl9pPr>
          </a:lstStyle>
          <a:p>
            <a:r>
              <a:rPr lang="de-DE"/>
              <a:t>Master-Untertitelformat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12/7/25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50376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12/7/25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17798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9494" y="1884671"/>
            <a:ext cx="9221689" cy="3144614"/>
          </a:xfrm>
        </p:spPr>
        <p:txBody>
          <a:bodyPr anchor="b"/>
          <a:lstStyle>
            <a:lvl1pPr>
              <a:defRPr sz="6614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9494" y="5059035"/>
            <a:ext cx="9221689" cy="1653678"/>
          </a:xfrm>
        </p:spPr>
        <p:txBody>
          <a:bodyPr/>
          <a:lstStyle>
            <a:lvl1pPr marL="0" indent="0">
              <a:buNone/>
              <a:defRPr sz="2646">
                <a:solidFill>
                  <a:schemeClr val="tx1">
                    <a:tint val="82000"/>
                  </a:schemeClr>
                </a:solidFill>
              </a:defRPr>
            </a:lvl1pPr>
            <a:lvl2pPr marL="503972" indent="0">
              <a:buNone/>
              <a:defRPr sz="2205">
                <a:solidFill>
                  <a:schemeClr val="tx1">
                    <a:tint val="82000"/>
                  </a:schemeClr>
                </a:solidFill>
              </a:defRPr>
            </a:lvl2pPr>
            <a:lvl3pPr marL="1007943" indent="0">
              <a:buNone/>
              <a:defRPr sz="1984">
                <a:solidFill>
                  <a:schemeClr val="tx1">
                    <a:tint val="82000"/>
                  </a:schemeClr>
                </a:solidFill>
              </a:defRPr>
            </a:lvl3pPr>
            <a:lvl4pPr marL="1511915" indent="0">
              <a:buNone/>
              <a:defRPr sz="1764">
                <a:solidFill>
                  <a:schemeClr val="tx1">
                    <a:tint val="82000"/>
                  </a:schemeClr>
                </a:solidFill>
              </a:defRPr>
            </a:lvl4pPr>
            <a:lvl5pPr marL="2015886" indent="0">
              <a:buNone/>
              <a:defRPr sz="1764">
                <a:solidFill>
                  <a:schemeClr val="tx1">
                    <a:tint val="82000"/>
                  </a:schemeClr>
                </a:solidFill>
              </a:defRPr>
            </a:lvl5pPr>
            <a:lvl6pPr marL="2519858" indent="0">
              <a:buNone/>
              <a:defRPr sz="1764">
                <a:solidFill>
                  <a:schemeClr val="tx1">
                    <a:tint val="82000"/>
                  </a:schemeClr>
                </a:solidFill>
              </a:defRPr>
            </a:lvl6pPr>
            <a:lvl7pPr marL="3023829" indent="0">
              <a:buNone/>
              <a:defRPr sz="1764">
                <a:solidFill>
                  <a:schemeClr val="tx1">
                    <a:tint val="82000"/>
                  </a:schemeClr>
                </a:solidFill>
              </a:defRPr>
            </a:lvl7pPr>
            <a:lvl8pPr marL="3527801" indent="0">
              <a:buNone/>
              <a:defRPr sz="1764">
                <a:solidFill>
                  <a:schemeClr val="tx1">
                    <a:tint val="82000"/>
                  </a:schemeClr>
                </a:solidFill>
              </a:defRPr>
            </a:lvl8pPr>
            <a:lvl9pPr marL="4031772" indent="0">
              <a:buNone/>
              <a:defRPr sz="1764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12/7/25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98241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5062" y="2012414"/>
            <a:ext cx="4544021" cy="4796544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12730" y="2012414"/>
            <a:ext cx="4544021" cy="4796544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12/7/25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42181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402484"/>
            <a:ext cx="9221689" cy="1461188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1853171"/>
            <a:ext cx="4523137" cy="908210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6456" y="2761381"/>
            <a:ext cx="4523137" cy="4061576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12731" y="1853171"/>
            <a:ext cx="4545413" cy="908210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12731" y="2761381"/>
            <a:ext cx="4545413" cy="4061576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12/7/25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00471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12/7/25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70775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12/7/25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67986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503978"/>
            <a:ext cx="3448388" cy="1763924"/>
          </a:xfrm>
        </p:spPr>
        <p:txBody>
          <a:bodyPr anchor="b"/>
          <a:lstStyle>
            <a:lvl1pPr>
              <a:defRPr sz="3527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45413" y="1088455"/>
            <a:ext cx="5412730" cy="5372269"/>
          </a:xfrm>
        </p:spPr>
        <p:txBody>
          <a:bodyPr/>
          <a:lstStyle>
            <a:lvl1pPr>
              <a:defRPr sz="3527"/>
            </a:lvl1pPr>
            <a:lvl2pPr>
              <a:defRPr sz="3086"/>
            </a:lvl2pPr>
            <a:lvl3pPr>
              <a:defRPr sz="2646"/>
            </a:lvl3pPr>
            <a:lvl4pPr>
              <a:defRPr sz="2205"/>
            </a:lvl4pPr>
            <a:lvl5pPr>
              <a:defRPr sz="2205"/>
            </a:lvl5pPr>
            <a:lvl6pPr>
              <a:defRPr sz="2205"/>
            </a:lvl6pPr>
            <a:lvl7pPr>
              <a:defRPr sz="2205"/>
            </a:lvl7pPr>
            <a:lvl8pPr>
              <a:defRPr sz="2205"/>
            </a:lvl8pPr>
            <a:lvl9pPr>
              <a:defRPr sz="2205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2267902"/>
            <a:ext cx="3448388" cy="4201570"/>
          </a:xfrm>
        </p:spPr>
        <p:txBody>
          <a:bodyPr/>
          <a:lstStyle>
            <a:lvl1pPr marL="0" indent="0">
              <a:buNone/>
              <a:defRPr sz="1764"/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12/7/25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28370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35062" y="402484"/>
            <a:ext cx="9221689" cy="14611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5062" y="2012414"/>
            <a:ext cx="9221689" cy="47965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5062" y="7006700"/>
            <a:ext cx="240565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23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smtClean="0"/>
              <a:t>12/7/25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41663" y="7006700"/>
            <a:ext cx="3608487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23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51093" y="7006700"/>
            <a:ext cx="240565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23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8F63A3B-78C7-47BE-AE5E-E10140E04643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92882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  <p:sldLayoutId id="2147483674" r:id="rId12"/>
  </p:sldLayoutIdLst>
  <p:txStyles>
    <p:titleStyle>
      <a:lvl1pPr algn="l" defTabSz="1007943" rtl="0" eaLnBrk="1" latinLnBrk="0" hangingPunct="1">
        <a:lnSpc>
          <a:spcPct val="90000"/>
        </a:lnSpc>
        <a:spcBef>
          <a:spcPct val="0"/>
        </a:spcBef>
        <a:buNone/>
        <a:defRPr sz="485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1986" indent="-251986" algn="l" defTabSz="1007943" rtl="0" eaLnBrk="1" latinLnBrk="0" hangingPunct="1">
        <a:lnSpc>
          <a:spcPct val="90000"/>
        </a:lnSpc>
        <a:spcBef>
          <a:spcPts val="1102"/>
        </a:spcBef>
        <a:buFont typeface="Arial" panose="020B0604020202020204" pitchFamily="34" charset="0"/>
        <a:buChar char="•"/>
        <a:defRPr sz="3086" kern="1200">
          <a:solidFill>
            <a:schemeClr val="tx1"/>
          </a:solidFill>
          <a:latin typeface="+mn-lt"/>
          <a:ea typeface="+mn-ea"/>
          <a:cs typeface="+mn-cs"/>
        </a:defRPr>
      </a:lvl1pPr>
      <a:lvl2pPr marL="75595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646" kern="1200">
          <a:solidFill>
            <a:schemeClr val="tx1"/>
          </a:solidFill>
          <a:latin typeface="+mn-lt"/>
          <a:ea typeface="+mn-ea"/>
          <a:cs typeface="+mn-cs"/>
        </a:defRPr>
      </a:lvl2pPr>
      <a:lvl3pPr marL="1259929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205" kern="1200">
          <a:solidFill>
            <a:schemeClr val="tx1"/>
          </a:solidFill>
          <a:latin typeface="+mn-lt"/>
          <a:ea typeface="+mn-ea"/>
          <a:cs typeface="+mn-cs"/>
        </a:defRPr>
      </a:lvl3pPr>
      <a:lvl4pPr marL="1763900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267872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771844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275815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77978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283758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1pPr>
      <a:lvl2pPr marL="5039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1007943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3pPr>
      <a:lvl4pPr marL="1511915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015886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519858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023829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527801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0317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ildplatzhalter 1">
            <a:extLst>
              <a:ext uri="{FF2B5EF4-FFF2-40B4-BE49-F238E27FC236}">
                <a16:creationId xmlns:a16="http://schemas.microsoft.com/office/drawing/2014/main" id="{7947B7D3-8B8C-B14C-336F-163BB7CA060A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36AD98BD-3D4E-4086-97E0-AC3FAAA33ECB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DDAD09AC-0F71-1E25-1BB2-F572FCDB5DC4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36B478EB-E674-A37F-545D-BD3F764AD47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258316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Microsoft Macintosh PowerPoint</Application>
  <PresentationFormat>Benutzerdefiniert</PresentationFormat>
  <Paragraphs>0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boris</dc:creator>
  <cp:lastModifiedBy>boris</cp:lastModifiedBy>
  <cp:revision>1</cp:revision>
  <dcterms:created xsi:type="dcterms:W3CDTF">2025-12-07T11:42:47Z</dcterms:created>
  <dcterms:modified xsi:type="dcterms:W3CDTF">2025-12-07T12:15:01Z</dcterms:modified>
</cp:coreProperties>
</file>